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330F-6E11-EE04-7707-23157F7FE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766AF-C97A-A86A-1B07-3BEAD2984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A8FF-F6D0-66A3-A5B2-E9E89EAE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4756-865A-BD5B-05C1-85886FF8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0281-FBCF-FEB4-FDE6-1ED483C0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0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8FA1-7F85-18F6-E7B5-21B1FA3E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43376-C03C-38FA-658E-7F03D6CF2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99F6-E9F6-7813-3BE1-F275A691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87C8B-8FC1-2208-E7AE-40057D04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E39A-D3C1-0D6B-AC56-C7A23540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41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3FAB6-6BE0-137F-5955-CDBC7EAFB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DC71F-EEBE-7CE6-308E-06E2E4F5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47B9-A9BC-F6B7-1199-364143D7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02FAF-E18F-D9ED-1FC1-823A5E04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606AE-D5A5-9789-3693-1D23D7A2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2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C435-985B-D1F9-CFA1-F2D53BB3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7036A-DB5A-EEBB-CB95-13A95FC6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D1A6-9599-C696-089F-07B294C4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3C0A-9E70-28AE-18B0-E66C7FBC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3CA4D-6058-D37C-2195-F1F6CA3D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56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E64D-CAC2-FEED-0A43-716BC23D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D961-2825-4A75-B76D-D87719E8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5BFA7-0185-B333-D1B9-757979E0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00C2-4FB8-6C63-69EE-7927D6D9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930DE-0354-CEE3-DCF0-3C7EE82B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8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DF9F-32A1-B149-8E28-4D9ED50A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566B-C12E-C514-380F-A50550832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E3DD8-02D2-E39B-5700-E30295CA9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3083-C29E-6C5D-FD8D-831E7B47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5D8E4-6718-32A5-DBA6-0177712A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B2E5B-CB61-189A-877C-59729FAE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26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C74F-8062-2FE5-0B8B-FB6F5216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326BB-6811-6321-10C9-53FB859F5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1F4B6-47C5-536B-F21D-E1B7D7029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5C919-B39E-0661-C306-2DA56FC1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862E3-87DB-EC2F-592A-8B89558ED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7677A-B756-AA26-9CA0-E8BAEDC9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0E718-5930-CAD1-F864-23492222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FF5E6-4A37-35FB-ABB1-A7A742E3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2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49C-5973-D296-C429-5B44E322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6375C-086C-E4C8-8B67-A39275E5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CD21C-FE96-8F6F-FE1C-F2A8CEC4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C2FF0-89E5-0081-E91B-61D768B2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49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2BF75-EFD6-7228-7F1A-91018406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3C03C-E144-CC25-B715-D85DD73E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85A2F-683B-79D8-9088-62F2BE6E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1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9571-2FD9-2A1A-3127-A3CD595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AD525-CF77-0024-A08E-489F4CDF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652BD-2116-37B2-D8AF-F3E0C72F7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5F8A-A245-79BD-FC80-F12952BA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0D6A-D032-3FAD-677E-7D61B15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9B702-5298-068F-99C6-5512111B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07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2273-FE94-1CA4-467C-6F3803EC1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1C8ED-85C6-37A3-BC46-B24BFA6BB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5449D-66D0-6B80-9B87-667DD82F3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462CF-85E4-A0CC-F5F1-D030DD1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E181-7BD1-6A61-70F2-3AF0ACCC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EEF37-3676-E43C-E3DF-5242B5E8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6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204A3-F578-9EA1-5FEC-D29F09F4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54A59-8FAC-32AE-1E7C-7D493A27F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F0C56-9423-B8BB-5275-0F6E54109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9FE0D-54B4-4769-B636-A854BBB249F3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EB22B-FCF4-DA9B-23D4-6772A33A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74555-7134-ABE6-ABB2-51461FB05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B966-B334-40DD-8BEF-ADF3629A12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27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FD33-0824-4033-2208-3FD83B425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31190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+mn-lt"/>
              </a:rPr>
              <a:t>DATA LINK LAYER</a:t>
            </a:r>
            <a:endParaRPr lang="en-IN" sz="5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8AE04-A930-B30A-E459-6C8B7261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3434"/>
            <a:ext cx="9144000" cy="1304365"/>
          </a:xfrm>
        </p:spPr>
        <p:txBody>
          <a:bodyPr>
            <a:normAutofit/>
          </a:bodyPr>
          <a:lstStyle/>
          <a:p>
            <a:r>
              <a:rPr lang="en-IN" sz="4800" b="1" dirty="0"/>
              <a:t>Unit 3</a:t>
            </a:r>
          </a:p>
        </p:txBody>
      </p:sp>
    </p:spTree>
    <p:extLst>
      <p:ext uri="{BB962C8B-B14F-4D97-AF65-F5344CB8AC3E}">
        <p14:creationId xmlns:p14="http://schemas.microsoft.com/office/powerpoint/2010/main" val="62099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246A-FA9A-8D16-C78D-6140B195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AEEB-561D-F57B-F5CA-5127A7716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5FBE2-A487-D226-5E07-2403C191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5" y="142998"/>
            <a:ext cx="11044519" cy="6231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506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E9E9-813C-E7A3-A993-AEC64773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8632-28B9-778E-F91B-0BE23BF7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222D1-69B0-6A1C-C147-0FBBBF54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4" y="365124"/>
            <a:ext cx="10768736" cy="6053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743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6D42-45D4-9E34-7E01-113F2F92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B08F-F57A-4C16-731E-3931D4F5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E02E-C512-07F5-925C-FE26880F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80918"/>
            <a:ext cx="11779624" cy="6496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259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BA6E-7DC9-3E99-F603-758A0B38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73900-5791-767C-6707-E7B0A0A3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3DC0E-CA41-BD3E-DA92-964DA606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56" y="365125"/>
            <a:ext cx="11046087" cy="5934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05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D2EE8-84E6-F54B-BD88-8995867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97" y="365125"/>
            <a:ext cx="9749194" cy="6343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73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4807-0B79-0D16-DD97-87737C8A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027F-A1AA-745A-14AB-11ECDB69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3E69-AA55-48BA-225E-676A6636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8" y="681037"/>
            <a:ext cx="5628755" cy="55760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79F87-310C-7693-CA2E-60A23B4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87" y="617957"/>
            <a:ext cx="5628755" cy="56220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8423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418A-2AB8-7F1F-BC3D-75971F7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5481-7D11-74FE-D07A-12C1529B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08717-35FE-CD9E-6196-15FC49AA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1" y="365125"/>
            <a:ext cx="10935251" cy="6127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040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F63EE-EC3D-D2D1-5D32-88C85460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9" y="254881"/>
            <a:ext cx="10210800" cy="6147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348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3473-BA60-EC7E-70BE-5B24DB4C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5AE69-294D-C28F-26BC-996FC08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32DE-41A6-5CD3-007A-6887B0A1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167217"/>
            <a:ext cx="9870142" cy="652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923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B83C-844B-6117-6251-A901C109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4B47-7375-0105-F0D5-0D7072C8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9D417-B8BE-88EA-4846-2B6CDF22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667053"/>
            <a:ext cx="10080812" cy="5772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046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BC5D-38E3-67DA-86FC-8F5BAD58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4" y="123079"/>
            <a:ext cx="10515600" cy="531346"/>
          </a:xfrm>
        </p:spPr>
        <p:txBody>
          <a:bodyPr>
            <a:normAutofit fontScale="90000"/>
          </a:bodyPr>
          <a:lstStyle/>
          <a:p>
            <a:r>
              <a:rPr lang="en-IN" dirty="0"/>
              <a:t>Go-Back-N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4070-199F-D7B5-2870-8C669D1F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345" y="887506"/>
            <a:ext cx="10881231" cy="5425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846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6369-3A3B-F310-4273-CB4F9338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635765-DC6B-0620-1FBE-4257A29B6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412" y="125505"/>
            <a:ext cx="5747906" cy="40161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C2FD81-5568-FB6B-26C5-10725E46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125505"/>
            <a:ext cx="6218226" cy="40161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A5B47-61AF-3FC7-3AC0-FCF5FB84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635" y="4141694"/>
            <a:ext cx="5867908" cy="2773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164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26DD-1CDA-AD30-D0AE-FF6381B2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245E-72C5-CD62-6F2F-A1B5B8AE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EF53B-A568-01CD-7443-C374FDD0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03794"/>
            <a:ext cx="10354234" cy="6412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211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EF24-8908-EF23-34E4-F03D3607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8364-075A-A767-D77A-2CF446D6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19154-3DF0-A1AD-0E40-53F90359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3" y="295271"/>
            <a:ext cx="9819556" cy="6197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871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A639-7836-2877-12EC-3274B454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A2B7-F680-8779-B766-EBDF48A3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6B1E5-4398-B317-025E-10F845FE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155545"/>
            <a:ext cx="5730737" cy="359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57336-92B6-4A2B-0FD0-790C06F1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88" y="92793"/>
            <a:ext cx="5785212" cy="366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5C25A-A830-1FDF-D535-3F0A5A65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435" y="3755172"/>
            <a:ext cx="5966977" cy="329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16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A41F-B3F1-3AFB-2061-38935EC9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643F7-4125-5975-815C-704E3F59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2" y="365125"/>
            <a:ext cx="9882188" cy="6016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FCDFF-D73C-7266-B27A-B97C66CC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9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9B0-3C85-BB20-2417-14D86466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FE8-7A69-0F64-C6F1-56714159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E23A2EA-B593-2577-E2CB-8C0B38DA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5906"/>
            <a:ext cx="10735235" cy="6037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946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74B8-B2E5-BD1E-330F-6A523E4A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3D022-F43C-D118-E846-BD3653A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2906F-48C2-49E1-F99B-093F6422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2" y="646264"/>
            <a:ext cx="11002282" cy="5342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08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0A8F-15E8-2F4A-24D1-EB127C6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709A-833A-4FAA-FFE5-B9FD3A55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570B3-A66C-EB88-B9B1-3B873353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2" y="251012"/>
            <a:ext cx="11142468" cy="6104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06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35DA-2318-64E9-9921-CA5BFE2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FFE-3C50-C417-637A-9E9663EA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CBC6-5F9D-457B-F7A8-04FC701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2" y="439271"/>
            <a:ext cx="11689339" cy="617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09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939B-6F2E-599D-D01A-BD59FB5F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8E67-8A33-917D-23DD-1A8459DCB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BFE9-A007-4EE8-DF25-E2F6D13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0" y="443469"/>
            <a:ext cx="11394140" cy="5971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726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0922-5534-5C57-08EB-C11615D3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D1AB-5BEF-271E-915A-D2954495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31830-9C96-4B6C-CC74-33ADCE39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625153"/>
            <a:ext cx="11071411" cy="570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47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318F-E15B-01F5-E99A-571C95BC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DE7B-1D03-A752-72AA-6E28E7F5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21911-758C-8170-ED9A-94FE0446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8" y="365125"/>
            <a:ext cx="10992494" cy="612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68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7873-ECFF-EA59-9B3A-82712BFA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6027-1EB8-4EA4-913E-D284314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7043-8323-E6FA-5978-DECB884F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50" y="681037"/>
            <a:ext cx="11251537" cy="5811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129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BACD-AE57-8121-9B54-360D031E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5FE6-1355-4CD6-89DF-EA09E7B5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E399F-27FD-3F40-032B-30F26579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9" y="448235"/>
            <a:ext cx="11146522" cy="593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15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</Words>
  <Application>Microsoft Office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LINK LAYER</vt:lpstr>
      <vt:lpstr>Go-Back-N ARQ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 Devi</dc:creator>
  <cp:lastModifiedBy>Arnav Sharma</cp:lastModifiedBy>
  <cp:revision>31</cp:revision>
  <dcterms:created xsi:type="dcterms:W3CDTF">2022-10-09T07:10:51Z</dcterms:created>
  <dcterms:modified xsi:type="dcterms:W3CDTF">2022-10-16T16:26:28Z</dcterms:modified>
</cp:coreProperties>
</file>